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43891200" cy="329184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45" d="100"/>
          <a:sy n="45" d="100"/>
        </p:scale>
        <p:origin x="4080" y="520"/>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1388619342"/>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
        <p:nvSpPr>
          <p:cNvPr id="106" name="Shape 1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3291839" y="6583682"/>
            <a:ext cx="37673280" cy="9250679"/>
          </a:xfrm>
          <a:prstGeom prst="rect">
            <a:avLst/>
          </a:prstGeom>
          <a:noFill/>
          <a:ln>
            <a:noFill/>
          </a:ln>
        </p:spPr>
        <p:txBody>
          <a:bodyPr lIns="91425" tIns="91425" rIns="91425" bIns="91425" anchor="b" anchorCtr="0"/>
          <a:lstStyle>
            <a:lvl1pPr marL="0" marR="0" indent="0" algn="l" rtl="0">
              <a:spcBef>
                <a:spcPts val="0"/>
              </a:spcBef>
              <a:buClr>
                <a:schemeClr val="dk2"/>
              </a:buClr>
              <a:buFont typeface="Arial"/>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14" name="Shape 14"/>
          <p:cNvSpPr txBox="1">
            <a:spLocks noGrp="1"/>
          </p:cNvSpPr>
          <p:nvPr>
            <p:ph type="subTitle" idx="1"/>
          </p:nvPr>
        </p:nvSpPr>
        <p:spPr>
          <a:xfrm>
            <a:off x="3291839" y="16824959"/>
            <a:ext cx="30723838" cy="8412480"/>
          </a:xfrm>
          <a:prstGeom prst="rect">
            <a:avLst/>
          </a:prstGeom>
          <a:noFill/>
          <a:ln>
            <a:noFill/>
          </a:ln>
        </p:spPr>
        <p:txBody>
          <a:bodyPr lIns="91425" tIns="91425" rIns="91425" bIns="91425" anchor="t" anchorCtr="0"/>
          <a:lstStyle>
            <a:lvl1pPr marL="0" marR="0" indent="0" algn="l" rtl="0">
              <a:spcBef>
                <a:spcPts val="2300"/>
              </a:spcBef>
              <a:buClr>
                <a:schemeClr val="accent1"/>
              </a:buClr>
              <a:buFont typeface="Arial"/>
              <a:buNone/>
              <a:defRPr/>
            </a:lvl1pPr>
            <a:lvl2pPr marL="2194560" marR="0" indent="-10160" algn="ctr" rtl="0">
              <a:spcBef>
                <a:spcPts val="1920"/>
              </a:spcBef>
              <a:buClr>
                <a:schemeClr val="accent1"/>
              </a:buClr>
              <a:buFont typeface="Arial"/>
              <a:buNone/>
              <a:defRPr/>
            </a:lvl2pPr>
            <a:lvl3pPr marL="4389120" marR="0" indent="-7620" algn="ctr" rtl="0">
              <a:spcBef>
                <a:spcPts val="1720"/>
              </a:spcBef>
              <a:buClr>
                <a:schemeClr val="accent1"/>
              </a:buClr>
              <a:buFont typeface="Arial"/>
              <a:buNone/>
              <a:defRPr/>
            </a:lvl3pPr>
            <a:lvl4pPr marL="6583680" marR="0" indent="-5080" algn="ctr" rtl="0">
              <a:spcBef>
                <a:spcPts val="1540"/>
              </a:spcBef>
              <a:buClr>
                <a:schemeClr val="accent1"/>
              </a:buClr>
              <a:buFont typeface="Arial"/>
              <a:buNone/>
              <a:defRPr/>
            </a:lvl4pPr>
            <a:lvl5pPr marL="8778240" marR="0" indent="-2540" algn="ctr" rtl="0">
              <a:spcBef>
                <a:spcPts val="1340"/>
              </a:spcBef>
              <a:buClr>
                <a:schemeClr val="accent1"/>
              </a:buClr>
              <a:buFont typeface="Arial"/>
              <a:buNone/>
              <a:defRPr/>
            </a:lvl5pPr>
            <a:lvl6pPr marL="10972800" marR="0" indent="0" algn="ctr" rtl="0">
              <a:spcBef>
                <a:spcPts val="1240"/>
              </a:spcBef>
              <a:buClr>
                <a:schemeClr val="accent1"/>
              </a:buClr>
              <a:buFont typeface="Arial"/>
              <a:buNone/>
              <a:defRPr/>
            </a:lvl6pPr>
            <a:lvl7pPr marL="13167361" marR="0" indent="-10160" algn="ctr" rtl="0">
              <a:spcBef>
                <a:spcPts val="1240"/>
              </a:spcBef>
              <a:buClr>
                <a:schemeClr val="accent1"/>
              </a:buClr>
              <a:buFont typeface="Arial"/>
              <a:buNone/>
              <a:defRPr/>
            </a:lvl7pPr>
            <a:lvl8pPr marL="15361920" marR="0" indent="-7619" algn="ctr" rtl="0">
              <a:spcBef>
                <a:spcPts val="1240"/>
              </a:spcBef>
              <a:buClr>
                <a:schemeClr val="accent1"/>
              </a:buClr>
              <a:buFont typeface="Arial"/>
              <a:buNone/>
              <a:defRPr/>
            </a:lvl8pPr>
            <a:lvl9pPr marL="17556480" marR="0" indent="-5080" algn="ctr" rtl="0">
              <a:spcBef>
                <a:spcPts val="1240"/>
              </a:spcBef>
              <a:buClr>
                <a:schemeClr val="accent1"/>
              </a:buClr>
              <a:buFont typeface="Arial"/>
              <a:buNone/>
              <a:defRPr/>
            </a:lvl9pPr>
          </a:lstStyle>
          <a:p>
            <a:endParaRPr/>
          </a:p>
        </p:txBody>
      </p:sp>
      <p:sp>
        <p:nvSpPr>
          <p:cNvPr id="15" name="Shape 15"/>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6" name="Shape 16"/>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7" name="Shape 17"/>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74" name="Shape 74"/>
          <p:cNvSpPr txBox="1">
            <a:spLocks noGrp="1"/>
          </p:cNvSpPr>
          <p:nvPr>
            <p:ph type="body" idx="1"/>
          </p:nvPr>
        </p:nvSpPr>
        <p:spPr>
          <a:xfrm rot="5400000">
            <a:off x="10241280" y="-365760"/>
            <a:ext cx="23408639" cy="39502080"/>
          </a:xfrm>
          <a:prstGeom prst="rect">
            <a:avLst/>
          </a:prstGeom>
          <a:noFill/>
          <a:ln>
            <a:noFill/>
          </a:ln>
        </p:spPr>
        <p:txBody>
          <a:bodyPr lIns="91425" tIns="91425" rIns="91425" bIns="91425" anchor="t" anchorCtr="0"/>
          <a:lstStyle>
            <a:lvl1pPr marL="877824" indent="-257111" algn="l" rtl="0">
              <a:spcBef>
                <a:spcPts val="2300"/>
              </a:spcBef>
              <a:buClr>
                <a:schemeClr val="accent1"/>
              </a:buClr>
              <a:buFont typeface="Arial"/>
              <a:buChar char="•"/>
              <a:defRPr/>
            </a:lvl1pPr>
            <a:lvl2pPr marL="2194560" indent="-368300" algn="l" rtl="0">
              <a:spcBef>
                <a:spcPts val="1920"/>
              </a:spcBef>
              <a:buClr>
                <a:schemeClr val="accent1"/>
              </a:buClr>
              <a:buFont typeface="Arial"/>
              <a:buChar char="•"/>
              <a:defRPr/>
            </a:lvl2pPr>
            <a:lvl3pPr marL="3511296" indent="-390906" algn="l" rtl="0">
              <a:spcBef>
                <a:spcPts val="1720"/>
              </a:spcBef>
              <a:buClr>
                <a:schemeClr val="accent1"/>
              </a:buClr>
              <a:buFont typeface="Arial"/>
              <a:buChar char="•"/>
              <a:defRPr/>
            </a:lvl3pPr>
            <a:lvl4pPr marL="4828032" indent="-389382" algn="l" rtl="0">
              <a:spcBef>
                <a:spcPts val="1540"/>
              </a:spcBef>
              <a:buClr>
                <a:schemeClr val="accent1"/>
              </a:buClr>
              <a:buFont typeface="Arial"/>
              <a:buChar char="•"/>
              <a:defRPr/>
            </a:lvl4pPr>
            <a:lvl5pPr marL="5705856" indent="-238505" algn="l" rtl="0">
              <a:spcBef>
                <a:spcPts val="1340"/>
              </a:spcBef>
              <a:buClr>
                <a:schemeClr val="accent1"/>
              </a:buClr>
              <a:buFont typeface="Arial"/>
              <a:buChar char="•"/>
              <a:defRPr/>
            </a:lvl5pPr>
            <a:lvl6pPr marL="6583680" indent="-487680" algn="l" rtl="0">
              <a:spcBef>
                <a:spcPts val="1240"/>
              </a:spcBef>
              <a:buClr>
                <a:schemeClr val="accent1"/>
              </a:buClr>
              <a:buFont typeface="Arial"/>
              <a:buChar char="•"/>
              <a:defRPr/>
            </a:lvl6pPr>
            <a:lvl7pPr marL="7461504" indent="-489204" algn="l" rtl="0">
              <a:spcBef>
                <a:spcPts val="1240"/>
              </a:spcBef>
              <a:buClr>
                <a:schemeClr val="accent1"/>
              </a:buClr>
              <a:buFont typeface="Arial"/>
              <a:buChar char="•"/>
              <a:defRPr/>
            </a:lvl7pPr>
            <a:lvl8pPr marL="8339328" indent="-490728" algn="l" rtl="0">
              <a:spcBef>
                <a:spcPts val="1240"/>
              </a:spcBef>
              <a:buClr>
                <a:schemeClr val="accent1"/>
              </a:buClr>
              <a:buFont typeface="Arial"/>
              <a:buChar char="•"/>
              <a:defRPr/>
            </a:lvl8pPr>
            <a:lvl9pPr marL="9217152" indent="-492252" algn="l" rtl="0">
              <a:spcBef>
                <a:spcPts val="1240"/>
              </a:spcBef>
              <a:buClr>
                <a:schemeClr val="accent1"/>
              </a:buClr>
              <a:buFont typeface="Arial"/>
              <a:buChar char="•"/>
              <a:defRPr/>
            </a:lvl9pPr>
          </a:lstStyle>
          <a:p>
            <a:endParaRPr/>
          </a:p>
        </p:txBody>
      </p:sp>
      <p:sp>
        <p:nvSpPr>
          <p:cNvPr id="75" name="Shape 75"/>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6" name="Shape 76"/>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7" name="Shape 77"/>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22677120" y="12070080"/>
            <a:ext cx="28163520" cy="9875520"/>
          </a:xfrm>
          <a:prstGeom prst="rect">
            <a:avLst/>
          </a:prstGeom>
          <a:noFill/>
          <a:ln>
            <a:noFill/>
          </a:ln>
        </p:spPr>
        <p:txBody>
          <a:bodyPr lIns="91425" tIns="91425" rIns="91425" bIns="91425" anchor="b"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80" name="Shape 80"/>
          <p:cNvSpPr txBox="1">
            <a:spLocks noGrp="1"/>
          </p:cNvSpPr>
          <p:nvPr>
            <p:ph type="body" idx="1"/>
          </p:nvPr>
        </p:nvSpPr>
        <p:spPr>
          <a:xfrm rot="5400000">
            <a:off x="2560320" y="2560321"/>
            <a:ext cx="28163520" cy="28895038"/>
          </a:xfrm>
          <a:prstGeom prst="rect">
            <a:avLst/>
          </a:prstGeom>
          <a:noFill/>
          <a:ln>
            <a:noFill/>
          </a:ln>
        </p:spPr>
        <p:txBody>
          <a:bodyPr lIns="91425" tIns="91425" rIns="91425" bIns="91425" anchor="t" anchorCtr="0"/>
          <a:lstStyle>
            <a:lvl1pPr marL="877824" indent="-257111" algn="l" rtl="0">
              <a:spcBef>
                <a:spcPts val="2300"/>
              </a:spcBef>
              <a:buClr>
                <a:schemeClr val="accent1"/>
              </a:buClr>
              <a:buFont typeface="Arial"/>
              <a:buChar char="•"/>
              <a:defRPr/>
            </a:lvl1pPr>
            <a:lvl2pPr marL="2194560" indent="-368300" algn="l" rtl="0">
              <a:spcBef>
                <a:spcPts val="1920"/>
              </a:spcBef>
              <a:buClr>
                <a:schemeClr val="accent1"/>
              </a:buClr>
              <a:buFont typeface="Arial"/>
              <a:buChar char="•"/>
              <a:defRPr/>
            </a:lvl2pPr>
            <a:lvl3pPr marL="3511296" indent="-390906" algn="l" rtl="0">
              <a:spcBef>
                <a:spcPts val="1720"/>
              </a:spcBef>
              <a:buClr>
                <a:schemeClr val="accent1"/>
              </a:buClr>
              <a:buFont typeface="Arial"/>
              <a:buChar char="•"/>
              <a:defRPr/>
            </a:lvl3pPr>
            <a:lvl4pPr marL="4828032" indent="-389382" algn="l" rtl="0">
              <a:spcBef>
                <a:spcPts val="1540"/>
              </a:spcBef>
              <a:buClr>
                <a:schemeClr val="accent1"/>
              </a:buClr>
              <a:buFont typeface="Arial"/>
              <a:buChar char="•"/>
              <a:defRPr/>
            </a:lvl4pPr>
            <a:lvl5pPr marL="5705856" indent="-238505" algn="l" rtl="0">
              <a:spcBef>
                <a:spcPts val="1340"/>
              </a:spcBef>
              <a:buClr>
                <a:schemeClr val="accent1"/>
              </a:buClr>
              <a:buFont typeface="Arial"/>
              <a:buChar char="•"/>
              <a:defRPr/>
            </a:lvl5pPr>
            <a:lvl6pPr marL="6583680" indent="-487680" algn="l" rtl="0">
              <a:spcBef>
                <a:spcPts val="1240"/>
              </a:spcBef>
              <a:buClr>
                <a:schemeClr val="accent1"/>
              </a:buClr>
              <a:buFont typeface="Arial"/>
              <a:buChar char="•"/>
              <a:defRPr/>
            </a:lvl6pPr>
            <a:lvl7pPr marL="7461504" indent="-489204" algn="l" rtl="0">
              <a:spcBef>
                <a:spcPts val="1240"/>
              </a:spcBef>
              <a:buClr>
                <a:schemeClr val="accent1"/>
              </a:buClr>
              <a:buFont typeface="Arial"/>
              <a:buChar char="•"/>
              <a:defRPr/>
            </a:lvl7pPr>
            <a:lvl8pPr marL="8339328" indent="-490728" algn="l" rtl="0">
              <a:spcBef>
                <a:spcPts val="1240"/>
              </a:spcBef>
              <a:buClr>
                <a:schemeClr val="accent1"/>
              </a:buClr>
              <a:buFont typeface="Arial"/>
              <a:buChar char="•"/>
              <a:defRPr/>
            </a:lvl8pPr>
            <a:lvl9pPr marL="9217152" indent="-492252" algn="l" rtl="0">
              <a:spcBef>
                <a:spcPts val="1240"/>
              </a:spcBef>
              <a:buClr>
                <a:schemeClr val="accent1"/>
              </a:buClr>
              <a:buFont typeface="Arial"/>
              <a:buChar char="•"/>
              <a:defRPr/>
            </a:lvl9pPr>
          </a:lstStyle>
          <a:p>
            <a:endParaRPr/>
          </a:p>
        </p:txBody>
      </p:sp>
      <p:sp>
        <p:nvSpPr>
          <p:cNvPr id="81" name="Shape 81"/>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82" name="Shape 82"/>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83" name="Shape 83"/>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0" name="Shape 20"/>
          <p:cNvSpPr txBox="1">
            <a:spLocks noGrp="1"/>
          </p:cNvSpPr>
          <p:nvPr>
            <p:ph type="body" idx="1"/>
          </p:nvPr>
        </p:nvSpPr>
        <p:spPr>
          <a:xfrm>
            <a:off x="2194559" y="7680960"/>
            <a:ext cx="39502080" cy="23408639"/>
          </a:xfrm>
          <a:prstGeom prst="rect">
            <a:avLst/>
          </a:prstGeom>
          <a:noFill/>
          <a:ln>
            <a:noFill/>
          </a:ln>
        </p:spPr>
        <p:txBody>
          <a:bodyPr lIns="91425" tIns="91425" rIns="91425" bIns="91425" anchor="t" anchorCtr="0"/>
          <a:lstStyle>
            <a:lvl1pPr marL="877824" indent="-257111" algn="l" rtl="0">
              <a:spcBef>
                <a:spcPts val="2300"/>
              </a:spcBef>
              <a:buClr>
                <a:schemeClr val="accent1"/>
              </a:buClr>
              <a:buFont typeface="Arial"/>
              <a:buChar char="•"/>
              <a:defRPr/>
            </a:lvl1pPr>
            <a:lvl2pPr marL="2194560" indent="-368300" algn="l" rtl="0">
              <a:spcBef>
                <a:spcPts val="1920"/>
              </a:spcBef>
              <a:buClr>
                <a:schemeClr val="accent1"/>
              </a:buClr>
              <a:buFont typeface="Arial"/>
              <a:buChar char="•"/>
              <a:defRPr/>
            </a:lvl2pPr>
            <a:lvl3pPr marL="3511296" indent="-390906" algn="l" rtl="0">
              <a:spcBef>
                <a:spcPts val="1720"/>
              </a:spcBef>
              <a:buClr>
                <a:schemeClr val="accent1"/>
              </a:buClr>
              <a:buFont typeface="Arial"/>
              <a:buChar char="•"/>
              <a:defRPr/>
            </a:lvl3pPr>
            <a:lvl4pPr marL="4828032" indent="-389382" algn="l" rtl="0">
              <a:spcBef>
                <a:spcPts val="1540"/>
              </a:spcBef>
              <a:buClr>
                <a:schemeClr val="accent1"/>
              </a:buClr>
              <a:buFont typeface="Arial"/>
              <a:buChar char="•"/>
              <a:defRPr/>
            </a:lvl4pPr>
            <a:lvl5pPr marL="5705856" indent="-238505" algn="l" rtl="0">
              <a:spcBef>
                <a:spcPts val="1340"/>
              </a:spcBef>
              <a:buClr>
                <a:schemeClr val="accent1"/>
              </a:buClr>
              <a:buFont typeface="Arial"/>
              <a:buChar char="•"/>
              <a:defRPr/>
            </a:lvl5pPr>
            <a:lvl6pPr marL="6583680" indent="-487680" algn="l" rtl="0">
              <a:spcBef>
                <a:spcPts val="1240"/>
              </a:spcBef>
              <a:buClr>
                <a:schemeClr val="accent1"/>
              </a:buClr>
              <a:buFont typeface="Arial"/>
              <a:buChar char="•"/>
              <a:defRPr/>
            </a:lvl6pPr>
            <a:lvl7pPr marL="7461504" indent="-489204" algn="l" rtl="0">
              <a:spcBef>
                <a:spcPts val="1240"/>
              </a:spcBef>
              <a:buClr>
                <a:schemeClr val="accent1"/>
              </a:buClr>
              <a:buFont typeface="Arial"/>
              <a:buChar char="•"/>
              <a:defRPr/>
            </a:lvl7pPr>
            <a:lvl8pPr marL="8339328" indent="-490728" algn="l" rtl="0">
              <a:spcBef>
                <a:spcPts val="1240"/>
              </a:spcBef>
              <a:buClr>
                <a:schemeClr val="accent1"/>
              </a:buClr>
              <a:buFont typeface="Arial"/>
              <a:buChar char="•"/>
              <a:defRPr/>
            </a:lvl8pPr>
            <a:lvl9pPr marL="9217152" indent="-492252" algn="l" rtl="0">
              <a:spcBef>
                <a:spcPts val="1240"/>
              </a:spcBef>
              <a:buClr>
                <a:schemeClr val="accent1"/>
              </a:buClr>
              <a:buFont typeface="Arial"/>
              <a:buChar char="•"/>
              <a:defRPr/>
            </a:lvl9pPr>
          </a:lstStyle>
          <a:p>
            <a:endParaRPr/>
          </a:p>
        </p:txBody>
      </p:sp>
      <p:sp>
        <p:nvSpPr>
          <p:cNvPr id="21" name="Shape 21"/>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2" name="Shape 22"/>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3" name="Shape 23"/>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467101" y="11338561"/>
            <a:ext cx="37307518" cy="10561320"/>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6" name="Shape 26"/>
          <p:cNvSpPr txBox="1">
            <a:spLocks noGrp="1"/>
          </p:cNvSpPr>
          <p:nvPr>
            <p:ph type="body" idx="1"/>
          </p:nvPr>
        </p:nvSpPr>
        <p:spPr>
          <a:xfrm>
            <a:off x="3467101" y="22208948"/>
            <a:ext cx="37307518" cy="7200897"/>
          </a:xfrm>
          <a:prstGeom prst="rect">
            <a:avLst/>
          </a:prstGeom>
          <a:noFill/>
          <a:ln>
            <a:noFill/>
          </a:ln>
        </p:spPr>
        <p:txBody>
          <a:bodyPr lIns="91425" tIns="91425" rIns="91425" bIns="91425" anchor="t" anchorCtr="0"/>
          <a:lstStyle>
            <a:lvl1pPr marL="0" indent="0" rtl="0">
              <a:spcBef>
                <a:spcPts val="0"/>
              </a:spcBef>
              <a:buClr>
                <a:schemeClr val="dk2"/>
              </a:buClr>
              <a:buFont typeface="Arial"/>
              <a:buNone/>
              <a:defRPr/>
            </a:lvl1pPr>
            <a:lvl2pPr marL="2194560" indent="-10160" rtl="0">
              <a:spcBef>
                <a:spcPts val="0"/>
              </a:spcBef>
              <a:buClr>
                <a:srgbClr val="9B9BA0"/>
              </a:buClr>
              <a:buFont typeface="Arial"/>
              <a:buNone/>
              <a:defRPr/>
            </a:lvl2pPr>
            <a:lvl3pPr marL="4389120" indent="-7620" rtl="0">
              <a:spcBef>
                <a:spcPts val="0"/>
              </a:spcBef>
              <a:buClr>
                <a:srgbClr val="9B9BA0"/>
              </a:buClr>
              <a:buFont typeface="Arial"/>
              <a:buNone/>
              <a:defRPr/>
            </a:lvl3pPr>
            <a:lvl4pPr marL="6583680" indent="-5080" rtl="0">
              <a:spcBef>
                <a:spcPts val="0"/>
              </a:spcBef>
              <a:buClr>
                <a:srgbClr val="9B9BA0"/>
              </a:buClr>
              <a:buFont typeface="Arial"/>
              <a:buNone/>
              <a:defRPr/>
            </a:lvl4pPr>
            <a:lvl5pPr marL="8778240" indent="-2540" rtl="0">
              <a:spcBef>
                <a:spcPts val="0"/>
              </a:spcBef>
              <a:buClr>
                <a:srgbClr val="9B9BA0"/>
              </a:buClr>
              <a:buFont typeface="Arial"/>
              <a:buNone/>
              <a:defRPr/>
            </a:lvl5pPr>
            <a:lvl6pPr marL="10972800" indent="0" rtl="0">
              <a:spcBef>
                <a:spcPts val="0"/>
              </a:spcBef>
              <a:buClr>
                <a:srgbClr val="9B9BA0"/>
              </a:buClr>
              <a:buFont typeface="Arial"/>
              <a:buNone/>
              <a:defRPr/>
            </a:lvl6pPr>
            <a:lvl7pPr marL="13167361" indent="-10160" rtl="0">
              <a:spcBef>
                <a:spcPts val="0"/>
              </a:spcBef>
              <a:buClr>
                <a:srgbClr val="9B9BA0"/>
              </a:buClr>
              <a:buFont typeface="Arial"/>
              <a:buNone/>
              <a:defRPr/>
            </a:lvl7pPr>
            <a:lvl8pPr marL="15361920" indent="-7619" rtl="0">
              <a:spcBef>
                <a:spcPts val="0"/>
              </a:spcBef>
              <a:buClr>
                <a:srgbClr val="9B9BA0"/>
              </a:buClr>
              <a:buFont typeface="Arial"/>
              <a:buNone/>
              <a:defRPr/>
            </a:lvl8pPr>
            <a:lvl9pPr marL="17556480" indent="-5080" rtl="0">
              <a:spcBef>
                <a:spcPts val="0"/>
              </a:spcBef>
              <a:buClr>
                <a:srgbClr val="9B9BA0"/>
              </a:buClr>
              <a:buFont typeface="Arial"/>
              <a:buNone/>
              <a:defRPr/>
            </a:lvl9pPr>
          </a:lstStyle>
          <a:p>
            <a:endParaRPr/>
          </a:p>
        </p:txBody>
      </p:sp>
      <p:sp>
        <p:nvSpPr>
          <p:cNvPr id="27" name="Shape 27"/>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8" name="Shape 28"/>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9" name="Shape 29"/>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cxnSp>
        <p:nvCxnSpPr>
          <p:cNvPr id="30" name="Shape 30"/>
          <p:cNvCxnSpPr/>
          <p:nvPr/>
        </p:nvCxnSpPr>
        <p:spPr>
          <a:xfrm>
            <a:off x="3511296" y="22077273"/>
            <a:ext cx="37673280" cy="7621"/>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3" name="Shape 33"/>
          <p:cNvSpPr txBox="1">
            <a:spLocks noGrp="1"/>
          </p:cNvSpPr>
          <p:nvPr>
            <p:ph type="body" idx="1"/>
          </p:nvPr>
        </p:nvSpPr>
        <p:spPr>
          <a:xfrm>
            <a:off x="2194559" y="8032089"/>
            <a:ext cx="19385280" cy="22647859"/>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4" name="Shape 34"/>
          <p:cNvSpPr txBox="1">
            <a:spLocks noGrp="1"/>
          </p:cNvSpPr>
          <p:nvPr>
            <p:ph type="body" idx="2"/>
          </p:nvPr>
        </p:nvSpPr>
        <p:spPr>
          <a:xfrm>
            <a:off x="22311359" y="8032089"/>
            <a:ext cx="19385280" cy="22647859"/>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5" name="Shape 35"/>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36" name="Shape 36"/>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37" name="Shape 37"/>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0" name="Shape 40"/>
          <p:cNvSpPr txBox="1">
            <a:spLocks noGrp="1"/>
          </p:cNvSpPr>
          <p:nvPr>
            <p:ph type="body" idx="1"/>
          </p:nvPr>
        </p:nvSpPr>
        <p:spPr>
          <a:xfrm>
            <a:off x="2194559" y="8046720"/>
            <a:ext cx="18873215" cy="3070857"/>
          </a:xfrm>
          <a:prstGeom prst="rect">
            <a:avLst/>
          </a:prstGeom>
          <a:noFill/>
          <a:ln>
            <a:noFill/>
          </a:ln>
        </p:spPr>
        <p:txBody>
          <a:bodyPr lIns="91425" tIns="91425" rIns="91425" bIns="91425" anchor="ctr" anchorCtr="0"/>
          <a:lstStyle>
            <a:lvl1pPr marL="0" indent="0" algn="ctr" rtl="0">
              <a:spcBef>
                <a:spcPts val="0"/>
              </a:spcBef>
              <a:buClr>
                <a:schemeClr val="dk2"/>
              </a:buClr>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41" name="Shape 41"/>
          <p:cNvSpPr txBox="1">
            <a:spLocks noGrp="1"/>
          </p:cNvSpPr>
          <p:nvPr>
            <p:ph type="body" idx="2"/>
          </p:nvPr>
        </p:nvSpPr>
        <p:spPr>
          <a:xfrm>
            <a:off x="2194559" y="11704320"/>
            <a:ext cx="18873215" cy="18966181"/>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2" name="Shape 42"/>
          <p:cNvSpPr txBox="1">
            <a:spLocks noGrp="1"/>
          </p:cNvSpPr>
          <p:nvPr>
            <p:ph type="body" idx="3"/>
          </p:nvPr>
        </p:nvSpPr>
        <p:spPr>
          <a:xfrm>
            <a:off x="22823423" y="8046720"/>
            <a:ext cx="18873215" cy="3070857"/>
          </a:xfrm>
          <a:prstGeom prst="rect">
            <a:avLst/>
          </a:prstGeom>
          <a:noFill/>
          <a:ln>
            <a:noFill/>
          </a:ln>
        </p:spPr>
        <p:txBody>
          <a:bodyPr lIns="91425" tIns="91425" rIns="91425" bIns="91425" anchor="ctr" anchorCtr="0"/>
          <a:lstStyle>
            <a:lvl1pPr marL="0" indent="0" algn="ctr" rtl="0">
              <a:spcBef>
                <a:spcPts val="0"/>
              </a:spcBef>
              <a:buClr>
                <a:schemeClr val="dk2"/>
              </a:buClr>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43" name="Shape 43"/>
          <p:cNvSpPr txBox="1">
            <a:spLocks noGrp="1"/>
          </p:cNvSpPr>
          <p:nvPr>
            <p:ph type="body" idx="4"/>
          </p:nvPr>
        </p:nvSpPr>
        <p:spPr>
          <a:xfrm>
            <a:off x="22823423" y="11704320"/>
            <a:ext cx="18873215" cy="18966181"/>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4" name="Shape 44"/>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45" name="Shape 45"/>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46" name="Shape 46"/>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cxnSp>
        <p:nvCxnSpPr>
          <p:cNvPr id="47" name="Shape 47"/>
          <p:cNvCxnSpPr/>
          <p:nvPr/>
        </p:nvCxnSpPr>
        <p:spPr>
          <a:xfrm rot="5400000">
            <a:off x="10645521" y="19419951"/>
            <a:ext cx="22603968" cy="381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0" name="Shape 50"/>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1" name="Shape 51"/>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2" name="Shape 52"/>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5" name="Shape 55"/>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6" name="Shape 56"/>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2194559" y="3801983"/>
            <a:ext cx="10270540" cy="6056985"/>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9" name="Shape 59"/>
          <p:cNvSpPr txBox="1">
            <a:spLocks noGrp="1"/>
          </p:cNvSpPr>
          <p:nvPr>
            <p:ph type="body" idx="1"/>
          </p:nvPr>
        </p:nvSpPr>
        <p:spPr>
          <a:xfrm>
            <a:off x="14264640" y="3801983"/>
            <a:ext cx="27432000" cy="26773633"/>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0" name="Shape 60"/>
          <p:cNvSpPr txBox="1">
            <a:spLocks noGrp="1"/>
          </p:cNvSpPr>
          <p:nvPr>
            <p:ph type="body" idx="2"/>
          </p:nvPr>
        </p:nvSpPr>
        <p:spPr>
          <a:xfrm>
            <a:off x="2194565" y="10226652"/>
            <a:ext cx="10270540" cy="20369351"/>
          </a:xfrm>
          <a:prstGeom prst="rect">
            <a:avLst/>
          </a:prstGeom>
          <a:noFill/>
          <a:ln>
            <a:noFill/>
          </a:ln>
        </p:spPr>
        <p:txBody>
          <a:bodyPr lIns="91425" tIns="91425" rIns="91425" bIns="91425" anchor="t" anchorCtr="0"/>
          <a:lstStyle>
            <a:lvl1pPr marL="0" indent="0" rtl="0">
              <a:spcBef>
                <a:spcPts val="0"/>
              </a:spcBef>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61" name="Shape 61"/>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62" name="Shape 62"/>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63" name="Shape 63"/>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cxnSp>
        <p:nvCxnSpPr>
          <p:cNvPr id="64" name="Shape 64"/>
          <p:cNvCxnSpPr/>
          <p:nvPr/>
        </p:nvCxnSpPr>
        <p:spPr>
          <a:xfrm rot="5400000">
            <a:off x="-62957" y="17184989"/>
            <a:ext cx="26773633" cy="7621"/>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2194559" y="3803903"/>
            <a:ext cx="10284863" cy="6071615"/>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7" name="Shape 67"/>
          <p:cNvSpPr>
            <a:spLocks noGrp="1"/>
          </p:cNvSpPr>
          <p:nvPr>
            <p:ph type="pic" idx="2"/>
          </p:nvPr>
        </p:nvSpPr>
        <p:spPr>
          <a:xfrm>
            <a:off x="13721328" y="4023364"/>
            <a:ext cx="28341073" cy="26402189"/>
          </a:xfrm>
          <a:prstGeom prst="rect">
            <a:avLst/>
          </a:prstGeom>
          <a:solidFill>
            <a:schemeClr val="lt2"/>
          </a:solidFill>
          <a:ln w="76200" cap="flat" cmpd="sng">
            <a:solidFill>
              <a:srgbClr val="FFFFFF"/>
            </a:solidFill>
            <a:prstDash val="solid"/>
            <a:miter/>
            <a:headEnd type="none" w="med" len="med"/>
            <a:tailEnd type="none" w="med" len="med"/>
          </a:ln>
        </p:spPr>
      </p:sp>
      <p:sp>
        <p:nvSpPr>
          <p:cNvPr id="68" name="Shape 68"/>
          <p:cNvSpPr txBox="1">
            <a:spLocks noGrp="1"/>
          </p:cNvSpPr>
          <p:nvPr>
            <p:ph type="body" idx="1"/>
          </p:nvPr>
        </p:nvSpPr>
        <p:spPr>
          <a:xfrm>
            <a:off x="2194559" y="10241279"/>
            <a:ext cx="10270540" cy="20365516"/>
          </a:xfrm>
          <a:prstGeom prst="rect">
            <a:avLst/>
          </a:prstGeom>
          <a:noFill/>
          <a:ln>
            <a:noFill/>
          </a:ln>
        </p:spPr>
        <p:txBody>
          <a:bodyPr lIns="91425" tIns="91425" rIns="91425" bIns="91425" anchor="t" anchorCtr="0"/>
          <a:lstStyle>
            <a:lvl1pPr marL="0" indent="0" rtl="0">
              <a:spcBef>
                <a:spcPts val="0"/>
              </a:spcBef>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69" name="Shape 69"/>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0" name="Shape 70"/>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1" name="Shape 71"/>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40000">
              <a:srgbClr val="EEEEEE"/>
            </a:gs>
            <a:gs pos="100000">
              <a:srgbClr val="B2B2B2"/>
            </a:gs>
          </a:gsLst>
          <a:lin ang="5400000" scaled="0"/>
        </a:gradFill>
        <a:effectLst/>
      </p:bgPr>
    </p:bg>
    <p:spTree>
      <p:nvGrpSpPr>
        <p:cNvPr id="1" name="Shape 4"/>
        <p:cNvGrpSpPr/>
        <p:nvPr/>
      </p:nvGrpSpPr>
      <p:grpSpPr>
        <a:xfrm>
          <a:off x="0" y="0"/>
          <a:ext cx="0" cy="0"/>
          <a:chOff x="0" y="0"/>
          <a:chExt cx="0" cy="0"/>
        </a:xfrm>
      </p:grpSpPr>
      <p:sp>
        <p:nvSpPr>
          <p:cNvPr id="5" name="Shape 5"/>
          <p:cNvSpPr/>
          <p:nvPr/>
        </p:nvSpPr>
        <p:spPr>
          <a:xfrm>
            <a:off x="0" y="1059773"/>
            <a:ext cx="43891199" cy="1097279"/>
          </a:xfrm>
          <a:prstGeom prst="rect">
            <a:avLst/>
          </a:prstGeom>
          <a:solidFill>
            <a:srgbClr val="FFFFFF"/>
          </a:solidFill>
          <a:ln>
            <a:noFill/>
          </a:ln>
        </p:spPr>
        <p:txBody>
          <a:bodyPr lIns="438900" tIns="219450" rIns="438900" bIns="21945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sp>
        <p:nvSpPr>
          <p:cNvPr id="6" name="Shape 6"/>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marL="0" marR="0" indent="0" algn="l" rtl="0">
              <a:spcBef>
                <a:spcPts val="0"/>
              </a:spcBef>
              <a:buClr>
                <a:schemeClr val="dk2"/>
              </a:buClr>
              <a:buFont typeface="Arial"/>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7" name="Shape 7"/>
          <p:cNvSpPr txBox="1">
            <a:spLocks noGrp="1"/>
          </p:cNvSpPr>
          <p:nvPr>
            <p:ph type="body" idx="1"/>
          </p:nvPr>
        </p:nvSpPr>
        <p:spPr>
          <a:xfrm>
            <a:off x="2194559" y="7680960"/>
            <a:ext cx="39502080" cy="23408639"/>
          </a:xfrm>
          <a:prstGeom prst="rect">
            <a:avLst/>
          </a:prstGeom>
          <a:noFill/>
          <a:ln>
            <a:noFill/>
          </a:ln>
        </p:spPr>
        <p:txBody>
          <a:bodyPr lIns="91425" tIns="91425" rIns="91425" bIns="91425" anchor="t" anchorCtr="0"/>
          <a:lstStyle>
            <a:lvl1pPr marL="877824" marR="0" indent="-257111" algn="l" rtl="0">
              <a:spcBef>
                <a:spcPts val="2300"/>
              </a:spcBef>
              <a:buClr>
                <a:schemeClr val="accent1"/>
              </a:buClr>
              <a:buFont typeface="Arial"/>
              <a:buChar char="•"/>
              <a:defRPr/>
            </a:lvl1pPr>
            <a:lvl2pPr marL="2194560" marR="0" indent="-368300" algn="l" rtl="0">
              <a:spcBef>
                <a:spcPts val="1920"/>
              </a:spcBef>
              <a:buClr>
                <a:schemeClr val="accent1"/>
              </a:buClr>
              <a:buFont typeface="Arial"/>
              <a:buChar char="•"/>
              <a:defRPr/>
            </a:lvl2pPr>
            <a:lvl3pPr marL="3511296" marR="0" indent="-390906" algn="l" rtl="0">
              <a:spcBef>
                <a:spcPts val="1720"/>
              </a:spcBef>
              <a:buClr>
                <a:schemeClr val="accent1"/>
              </a:buClr>
              <a:buFont typeface="Arial"/>
              <a:buChar char="•"/>
              <a:defRPr/>
            </a:lvl3pPr>
            <a:lvl4pPr marL="4828032" marR="0" indent="-389382" algn="l" rtl="0">
              <a:spcBef>
                <a:spcPts val="1540"/>
              </a:spcBef>
              <a:buClr>
                <a:schemeClr val="accent1"/>
              </a:buClr>
              <a:buFont typeface="Arial"/>
              <a:buChar char="•"/>
              <a:defRPr/>
            </a:lvl4pPr>
            <a:lvl5pPr marL="5705856" marR="0" indent="-238505" algn="l" rtl="0">
              <a:spcBef>
                <a:spcPts val="1340"/>
              </a:spcBef>
              <a:buClr>
                <a:schemeClr val="accent1"/>
              </a:buClr>
              <a:buFont typeface="Arial"/>
              <a:buChar char="•"/>
              <a:defRPr/>
            </a:lvl5pPr>
            <a:lvl6pPr marL="6583680" marR="0" indent="-487680" algn="l" rtl="0">
              <a:spcBef>
                <a:spcPts val="1240"/>
              </a:spcBef>
              <a:buClr>
                <a:schemeClr val="accent1"/>
              </a:buClr>
              <a:buFont typeface="Arial"/>
              <a:buChar char="•"/>
              <a:defRPr/>
            </a:lvl6pPr>
            <a:lvl7pPr marL="7461504" marR="0" indent="-489204" algn="l" rtl="0">
              <a:spcBef>
                <a:spcPts val="1240"/>
              </a:spcBef>
              <a:buClr>
                <a:schemeClr val="accent1"/>
              </a:buClr>
              <a:buFont typeface="Arial"/>
              <a:buChar char="•"/>
              <a:defRPr/>
            </a:lvl7pPr>
            <a:lvl8pPr marL="8339328" marR="0" indent="-490728" algn="l" rtl="0">
              <a:spcBef>
                <a:spcPts val="1240"/>
              </a:spcBef>
              <a:buClr>
                <a:schemeClr val="accent1"/>
              </a:buClr>
              <a:buFont typeface="Arial"/>
              <a:buChar char="•"/>
              <a:defRPr/>
            </a:lvl8pPr>
            <a:lvl9pPr marL="9217152" marR="0" indent="-492252" algn="l" rtl="0">
              <a:spcBef>
                <a:spcPts val="1240"/>
              </a:spcBef>
              <a:buClr>
                <a:schemeClr val="accent1"/>
              </a:buClr>
              <a:buFont typeface="Arial"/>
              <a:buChar char="•"/>
              <a:defRPr/>
            </a:lvl9pPr>
          </a:lstStyle>
          <a:p>
            <a:endParaRPr/>
          </a:p>
        </p:txBody>
      </p:sp>
      <p:sp>
        <p:nvSpPr>
          <p:cNvPr id="8" name="Shape 8"/>
          <p:cNvSpPr/>
          <p:nvPr/>
        </p:nvSpPr>
        <p:spPr>
          <a:xfrm>
            <a:off x="0" y="0"/>
            <a:ext cx="43891199" cy="1755647"/>
          </a:xfrm>
          <a:prstGeom prst="rect">
            <a:avLst/>
          </a:prstGeom>
          <a:solidFill>
            <a:schemeClr val="accent1"/>
          </a:solidFill>
          <a:ln>
            <a:noFill/>
          </a:ln>
        </p:spPr>
        <p:txBody>
          <a:bodyPr lIns="438900" tIns="219450" rIns="438900" bIns="21945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sp>
        <p:nvSpPr>
          <p:cNvPr id="9" name="Shape 9"/>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0" name="Shape 10"/>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1" name="Shape 11"/>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JPG"/><Relationship Id="rId7" Type="http://schemas.openxmlformats.org/officeDocument/2006/relationships/image" Target="../media/image5.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p:nvPr/>
        </p:nvSpPr>
        <p:spPr>
          <a:xfrm>
            <a:off x="0" y="28956000"/>
            <a:ext cx="43891199" cy="3962399"/>
          </a:xfrm>
          <a:prstGeom prst="rect">
            <a:avLst/>
          </a:prstGeom>
          <a:solidFill>
            <a:schemeClr val="dk1"/>
          </a:solidFill>
          <a:ln w="26425" cap="flat" cmpd="sng">
            <a:solidFill>
              <a:srgbClr val="6B7670"/>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pic>
        <p:nvPicPr>
          <p:cNvPr id="86" name="Shape 86"/>
          <p:cNvPicPr preferRelativeResize="0"/>
          <p:nvPr/>
        </p:nvPicPr>
        <p:blipFill rotWithShape="1">
          <a:blip r:embed="rId3">
            <a:alphaModFix/>
          </a:blip>
          <a:srcRect/>
          <a:stretch/>
        </p:blipFill>
        <p:spPr>
          <a:xfrm>
            <a:off x="36576000" y="29596556"/>
            <a:ext cx="6008914" cy="2464594"/>
          </a:xfrm>
          <a:prstGeom prst="rect">
            <a:avLst/>
          </a:prstGeom>
          <a:noFill/>
          <a:ln>
            <a:noFill/>
          </a:ln>
        </p:spPr>
      </p:pic>
      <p:sp>
        <p:nvSpPr>
          <p:cNvPr id="87" name="Shape 87"/>
          <p:cNvSpPr txBox="1"/>
          <p:nvPr/>
        </p:nvSpPr>
        <p:spPr>
          <a:xfrm>
            <a:off x="914400" y="3962400"/>
            <a:ext cx="10058399" cy="2308324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000" b="1" i="0" u="sng" strike="noStrike" cap="none" baseline="0" dirty="0">
                <a:solidFill>
                  <a:schemeClr val="dk1"/>
                </a:solidFill>
                <a:latin typeface="Domine"/>
                <a:ea typeface="Domine"/>
                <a:cs typeface="Domine"/>
                <a:sym typeface="Domine"/>
              </a:rPr>
              <a:t>Project and Motivation</a:t>
            </a:r>
          </a:p>
          <a:p>
            <a:pPr marL="0" marR="0" lvl="0" indent="0" algn="ctr" rtl="0">
              <a:spcBef>
                <a:spcPts val="0"/>
              </a:spcBef>
              <a:buNone/>
            </a:pPr>
            <a:endParaRPr sz="1800" b="1" i="0" u="sng" strike="noStrike" cap="none" baseline="0" dirty="0">
              <a:solidFill>
                <a:schemeClr val="dk1"/>
              </a:solidFill>
              <a:latin typeface="Arial"/>
              <a:ea typeface="Arial"/>
              <a:cs typeface="Arial"/>
              <a:sym typeface="Arial"/>
            </a:endParaRPr>
          </a:p>
          <a:p>
            <a:pPr lvl="0" algn="just" rtl="0">
              <a:spcBef>
                <a:spcPts val="0"/>
              </a:spcBef>
              <a:buClr>
                <a:srgbClr val="000000"/>
              </a:buClr>
              <a:buSzPct val="25000"/>
              <a:buFont typeface="Arial"/>
              <a:buNone/>
            </a:pPr>
            <a:r>
              <a:rPr lang="en-US" sz="3200" dirty="0">
                <a:solidFill>
                  <a:schemeClr val="dk1"/>
                </a:solidFill>
                <a:latin typeface="Domine"/>
                <a:ea typeface="Domine"/>
                <a:cs typeface="Domine"/>
                <a:sym typeface="Domine"/>
              </a:rPr>
              <a:t>  The purpose of this project is to create a faster, cost-effective alternative to current metal casting processes. The project goal is to create a 3D metal printer that is capable of quickly creating metal components at a lower cost. Our objective is proof-of-concept for future exploration, creating highly precise parts is beyond the scope of this project. </a:t>
            </a:r>
          </a:p>
          <a:p>
            <a:pPr lvl="0" algn="just" rtl="0">
              <a:spcBef>
                <a:spcPts val="0"/>
              </a:spcBef>
              <a:buClr>
                <a:srgbClr val="000000"/>
              </a:buClr>
              <a:buFont typeface="Arial"/>
              <a:buNone/>
            </a:pPr>
            <a:endParaRPr dirty="0">
              <a:solidFill>
                <a:schemeClr val="dk1"/>
              </a:solidFill>
              <a:latin typeface="Domine"/>
              <a:ea typeface="Domine"/>
              <a:cs typeface="Domine"/>
              <a:sym typeface="Domine"/>
            </a:endParaRPr>
          </a:p>
          <a:p>
            <a:pPr lvl="0" algn="just" rtl="0">
              <a:spcBef>
                <a:spcPts val="0"/>
              </a:spcBef>
              <a:buClr>
                <a:srgbClr val="000000"/>
              </a:buClr>
              <a:buSzPct val="25000"/>
              <a:buFont typeface="Arial"/>
              <a:buNone/>
            </a:pPr>
            <a:r>
              <a:rPr lang="en-US" sz="3200" dirty="0">
                <a:solidFill>
                  <a:schemeClr val="dk1"/>
                </a:solidFill>
                <a:latin typeface="Domine"/>
                <a:ea typeface="Domine"/>
                <a:cs typeface="Domine"/>
                <a:sym typeface="Domine"/>
              </a:rPr>
              <a:t>   A Metal Inert Gas (MIG) welder is combined with a Computer Numerical Control (CNC) machine more typically used for computer-aided machining of metal parts, as seen in Figure 1. Welding wire is fed through the nozzle of the MIG welder, creating the weld pool. The CNC is programmed to precisely position the MIG for accurate deposition (“printing”). Building upon previous layers of deposition, a 3D object will be printed.</a:t>
            </a: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ctr" rtl="0">
              <a:spcBef>
                <a:spcPts val="0"/>
              </a:spcBef>
              <a:buNone/>
            </a:pPr>
            <a:endParaRPr sz="5400" b="1" i="0" u="sng" strike="noStrike" cap="none" baseline="0" dirty="0">
              <a:solidFill>
                <a:schemeClr val="dk1"/>
              </a:solidFill>
              <a:latin typeface="Domine"/>
              <a:ea typeface="Domine"/>
              <a:cs typeface="Domine"/>
              <a:sym typeface="Domine"/>
            </a:endParaRPr>
          </a:p>
          <a:p>
            <a:pPr marL="0" marR="0" lvl="0" indent="0" algn="ctr" rtl="0">
              <a:spcBef>
                <a:spcPts val="0"/>
              </a:spcBef>
              <a:buSzPct val="25000"/>
              <a:buNone/>
            </a:pPr>
            <a:r>
              <a:rPr lang="en-US" sz="5400" b="1" i="0" u="sng" strike="noStrike" cap="none" baseline="0" dirty="0">
                <a:solidFill>
                  <a:schemeClr val="dk1"/>
                </a:solidFill>
                <a:latin typeface="Domine"/>
                <a:ea typeface="Domine"/>
                <a:cs typeface="Domine"/>
                <a:sym typeface="Domine"/>
              </a:rPr>
              <a:t>Goals</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Interface the MIG welder with CNC machine.</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Determine quality of deposition based on temperature and current.</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Control the MIG welder based on quality of deposition.</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Allow for future expandability</a:t>
            </a:r>
          </a:p>
        </p:txBody>
      </p:sp>
      <p:sp>
        <p:nvSpPr>
          <p:cNvPr id="88" name="Shape 88"/>
          <p:cNvSpPr txBox="1"/>
          <p:nvPr/>
        </p:nvSpPr>
        <p:spPr>
          <a:xfrm>
            <a:off x="11353800" y="3962400"/>
            <a:ext cx="21183600" cy="326243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000" b="1" i="0" u="sng" strike="noStrike" cap="none" baseline="0">
                <a:solidFill>
                  <a:schemeClr val="dk1"/>
                </a:solidFill>
                <a:latin typeface="Domine"/>
                <a:ea typeface="Domine"/>
                <a:cs typeface="Domine"/>
                <a:sym typeface="Domine"/>
              </a:rPr>
              <a:t>Control System</a:t>
            </a:r>
          </a:p>
          <a:p>
            <a:pPr marL="0" marR="0" lvl="0" indent="0" algn="ctr" rtl="0">
              <a:spcBef>
                <a:spcPts val="0"/>
              </a:spcBef>
              <a:buNone/>
            </a:pPr>
            <a:endParaRPr sz="1800" b="1" i="0" u="sng" strike="noStrike" cap="none" baseline="0">
              <a:solidFill>
                <a:schemeClr val="dk1"/>
              </a:solidFill>
              <a:latin typeface="Domine"/>
              <a:ea typeface="Domine"/>
              <a:cs typeface="Domine"/>
              <a:sym typeface="Domine"/>
            </a:endParaRPr>
          </a:p>
          <a:p>
            <a:pPr marL="0" marR="0" lvl="0" indent="0" algn="l" rtl="0">
              <a:spcBef>
                <a:spcPts val="0"/>
              </a:spcBef>
              <a:buSzPct val="25000"/>
              <a:buNone/>
            </a:pPr>
            <a:r>
              <a:rPr lang="en-US" sz="3200" b="0" i="0" u="none" strike="noStrike" cap="none" baseline="0">
                <a:solidFill>
                  <a:schemeClr val="dk1"/>
                </a:solidFill>
                <a:latin typeface="Domine"/>
                <a:ea typeface="Domine"/>
                <a:cs typeface="Domine"/>
                <a:sym typeface="Domine"/>
              </a:rPr>
              <a:t> Control of the system is done using a PCI Express DAQ board from Sensoray CO Inc. The controller receives inputs from 4 sensors that monitor the deposition. Based on these inputs, the controller will adjust wire feed speed to ensure a quality deposition. If at any point an error occurs, the system will pause and wait for corrections to be made.</a:t>
            </a:r>
          </a:p>
        </p:txBody>
      </p:sp>
      <p:sp>
        <p:nvSpPr>
          <p:cNvPr id="89" name="Shape 89"/>
          <p:cNvSpPr txBox="1"/>
          <p:nvPr/>
        </p:nvSpPr>
        <p:spPr>
          <a:xfrm>
            <a:off x="32918400" y="3962400"/>
            <a:ext cx="10058399" cy="1868973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000" b="1" i="0" u="sng" strike="noStrike" cap="none" baseline="0" dirty="0">
                <a:solidFill>
                  <a:schemeClr val="dk1"/>
                </a:solidFill>
                <a:latin typeface="Domine"/>
                <a:ea typeface="Domine"/>
                <a:cs typeface="Domine"/>
                <a:sym typeface="Domine"/>
              </a:rPr>
              <a:t>Project Outcomes</a:t>
            </a:r>
          </a:p>
          <a:p>
            <a:pPr marL="0" marR="0" lvl="0" indent="0" algn="ctr" rtl="0">
              <a:spcBef>
                <a:spcPts val="0"/>
              </a:spcBef>
              <a:buNone/>
            </a:pPr>
            <a:endParaRPr sz="28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1800" b="0" i="0" u="none" strike="noStrike" cap="none" baseline="0" dirty="0">
              <a:solidFill>
                <a:schemeClr val="dk1"/>
              </a:solidFill>
              <a:latin typeface="Domine"/>
              <a:ea typeface="Domine"/>
              <a:cs typeface="Domine"/>
              <a:sym typeface="Domine"/>
            </a:endParaRPr>
          </a:p>
          <a:p>
            <a:pPr marL="0" marR="0" lvl="0" indent="0" algn="ctr" rtl="0">
              <a:spcBef>
                <a:spcPts val="0"/>
              </a:spcBef>
              <a:buNone/>
            </a:pPr>
            <a:endParaRPr sz="1800" b="0" i="0" u="none" strike="noStrike" cap="none" baseline="0" dirty="0">
              <a:solidFill>
                <a:schemeClr val="dk1"/>
              </a:solidFill>
              <a:latin typeface="Domine"/>
              <a:ea typeface="Domine"/>
              <a:cs typeface="Domine"/>
              <a:sym typeface="Domine"/>
            </a:endParaRPr>
          </a:p>
          <a:p>
            <a:pPr marL="0" marR="0" lvl="0" indent="0" algn="just" rtl="0">
              <a:spcBef>
                <a:spcPts val="0"/>
              </a:spcBef>
              <a:buSzPct val="25000"/>
              <a:buNone/>
            </a:pPr>
            <a:r>
              <a:rPr lang="en-US" sz="3200" b="0" i="0" u="none" strike="noStrike" cap="none" baseline="0" dirty="0">
                <a:solidFill>
                  <a:schemeClr val="dk1"/>
                </a:solidFill>
                <a:latin typeface="Domine"/>
                <a:ea typeface="Domine"/>
                <a:cs typeface="Domine"/>
                <a:sym typeface="Domine"/>
              </a:rPr>
              <a:t>The following outcomes were successfully completed:</a:t>
            </a:r>
          </a:p>
          <a:p>
            <a:pPr marL="0" marR="0" lvl="0" indent="0" algn="just" rtl="0">
              <a:spcBef>
                <a:spcPts val="0"/>
              </a:spcBef>
              <a:buNone/>
            </a:pPr>
            <a:endParaRPr sz="2400" b="0" i="0" u="none" strike="noStrike" cap="none" baseline="0" dirty="0">
              <a:solidFill>
                <a:schemeClr val="dk1"/>
              </a:solidFill>
              <a:latin typeface="Domine"/>
              <a:ea typeface="Domine"/>
              <a:cs typeface="Domine"/>
              <a:sym typeface="Domine"/>
            </a:endParaRP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Selected a controller that minimized limitations of future expansion. </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Accurately measured speed of wire leaving the welder.</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Created a system that dynamically calculates and controls the wire feed rate.</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Determined welder settings in correlation with CNC settings to achieve a quality weld.</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Created a homing and calibration procedure for the welder settings.</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Controlled the temperature of the plate being welded to via feedback from the temperature sensor.</a:t>
            </a:r>
          </a:p>
          <a:p>
            <a:pPr marL="571500" marR="0" lvl="0" indent="-368300" algn="just" rtl="0">
              <a:spcBef>
                <a:spcPts val="0"/>
              </a:spcBef>
              <a:buClr>
                <a:schemeClr val="dk1"/>
              </a:buClr>
              <a:buFont typeface="Arial"/>
              <a:buNone/>
            </a:pPr>
            <a:endParaRPr sz="3200" b="0" i="0" u="none" strike="noStrike" cap="none" baseline="0" dirty="0">
              <a:solidFill>
                <a:schemeClr val="dk1"/>
              </a:solidFill>
              <a:latin typeface="Arial"/>
              <a:ea typeface="Arial"/>
              <a:cs typeface="Arial"/>
              <a:sym typeface="Arial"/>
            </a:endParaRPr>
          </a:p>
          <a:p>
            <a:pPr marL="571500" marR="0" lvl="0" indent="-457200" algn="just" rtl="0">
              <a:spcBef>
                <a:spcPts val="0"/>
              </a:spcBef>
              <a:buClr>
                <a:schemeClr val="dk1"/>
              </a:buClr>
              <a:buFont typeface="Arial"/>
              <a:buNone/>
            </a:pPr>
            <a:endParaRPr sz="1800" b="0" i="0" u="none" strike="noStrike" cap="none" baseline="0" dirty="0">
              <a:solidFill>
                <a:schemeClr val="dk1"/>
              </a:solidFill>
              <a:latin typeface="Arial"/>
              <a:ea typeface="Arial"/>
              <a:cs typeface="Arial"/>
              <a:sym typeface="Arial"/>
            </a:endParaRPr>
          </a:p>
          <a:p>
            <a:pPr marL="571500" marR="0" lvl="0" indent="-368300" algn="just" rtl="0">
              <a:spcBef>
                <a:spcPts val="0"/>
              </a:spcBef>
              <a:buClr>
                <a:schemeClr val="dk1"/>
              </a:buClr>
              <a:buFont typeface="Arial"/>
              <a:buNone/>
            </a:pPr>
            <a:endParaRPr sz="3200" b="0" i="0" u="none" strike="noStrike" cap="none" baseline="0" dirty="0">
              <a:solidFill>
                <a:schemeClr val="dk1"/>
              </a:solidFill>
              <a:latin typeface="Arial"/>
              <a:ea typeface="Arial"/>
              <a:cs typeface="Arial"/>
              <a:sym typeface="Arial"/>
            </a:endParaRPr>
          </a:p>
        </p:txBody>
      </p:sp>
      <p:sp>
        <p:nvSpPr>
          <p:cNvPr id="90" name="Shape 90"/>
          <p:cNvSpPr txBox="1"/>
          <p:nvPr/>
        </p:nvSpPr>
        <p:spPr>
          <a:xfrm>
            <a:off x="1502228" y="29994690"/>
            <a:ext cx="30044571" cy="1413391"/>
          </a:xfrm>
          <a:prstGeom prst="rect">
            <a:avLst/>
          </a:prstGeom>
          <a:noFill/>
          <a:ln>
            <a:noFill/>
          </a:ln>
        </p:spPr>
        <p:txBody>
          <a:bodyPr lIns="73825" tIns="36900" rIns="73825" bIns="36900" anchor="t" anchorCtr="0">
            <a:noAutofit/>
          </a:bodyPr>
          <a:lstStyle/>
          <a:p>
            <a:pPr marL="0" marR="0" lvl="0" indent="0" algn="l" rtl="0">
              <a:spcBef>
                <a:spcPts val="0"/>
              </a:spcBef>
              <a:buSzPct val="25000"/>
              <a:buNone/>
            </a:pPr>
            <a:r>
              <a:rPr lang="en-US" sz="8700" b="0" i="0" u="none" strike="noStrike" cap="none" baseline="0">
                <a:solidFill>
                  <a:schemeClr val="lt1"/>
                </a:solidFill>
                <a:latin typeface="Arial"/>
                <a:ea typeface="Arial"/>
                <a:cs typeface="Arial"/>
                <a:sym typeface="Arial"/>
              </a:rPr>
              <a:t>Department of Electrical and Computer Engineering</a:t>
            </a:r>
          </a:p>
        </p:txBody>
      </p:sp>
      <p:sp>
        <p:nvSpPr>
          <p:cNvPr id="91" name="Shape 91"/>
          <p:cNvSpPr/>
          <p:nvPr/>
        </p:nvSpPr>
        <p:spPr>
          <a:xfrm>
            <a:off x="0" y="685800"/>
            <a:ext cx="43891199" cy="2666999"/>
          </a:xfrm>
          <a:prstGeom prst="rect">
            <a:avLst/>
          </a:prstGeom>
          <a:solidFill>
            <a:schemeClr val="accent1"/>
          </a:solidFill>
          <a:ln w="952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sp>
        <p:nvSpPr>
          <p:cNvPr id="92" name="Shape 92"/>
          <p:cNvSpPr txBox="1"/>
          <p:nvPr/>
        </p:nvSpPr>
        <p:spPr>
          <a:xfrm>
            <a:off x="609600" y="0"/>
            <a:ext cx="22293282" cy="31547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9900" b="0" i="0" u="none" strike="noStrike" cap="none" baseline="0">
                <a:solidFill>
                  <a:srgbClr val="FFFFFF"/>
                </a:solidFill>
                <a:latin typeface="Domine"/>
                <a:ea typeface="Domine"/>
                <a:cs typeface="Domine"/>
                <a:sym typeface="Domine"/>
              </a:rPr>
              <a:t>3D Metal Printing</a:t>
            </a:r>
          </a:p>
        </p:txBody>
      </p:sp>
      <p:sp>
        <p:nvSpPr>
          <p:cNvPr id="93" name="Shape 93"/>
          <p:cNvSpPr txBox="1"/>
          <p:nvPr/>
        </p:nvSpPr>
        <p:spPr>
          <a:xfrm>
            <a:off x="25628704" y="728008"/>
            <a:ext cx="18288000" cy="193899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b="0" i="0" u="none" strike="noStrike" cap="none" baseline="0">
                <a:solidFill>
                  <a:srgbClr val="55556F"/>
                </a:solidFill>
                <a:latin typeface="Arial"/>
                <a:ea typeface="Arial"/>
                <a:cs typeface="Arial"/>
                <a:sym typeface="Arial"/>
              </a:rPr>
              <a:t>Industry Sponsor – Aram Kasparov </a:t>
            </a:r>
          </a:p>
          <a:p>
            <a:pPr marL="0" marR="0" lvl="0" indent="0" algn="l" rtl="0">
              <a:spcBef>
                <a:spcPts val="0"/>
              </a:spcBef>
              <a:buSzPct val="25000"/>
              <a:buNone/>
            </a:pPr>
            <a:r>
              <a:rPr lang="en-US" sz="4000" b="0" i="0" u="none" strike="noStrike" cap="none" baseline="0">
                <a:solidFill>
                  <a:srgbClr val="55556F"/>
                </a:solidFill>
                <a:latin typeface="Arial"/>
                <a:ea typeface="Arial"/>
                <a:cs typeface="Arial"/>
                <a:sym typeface="Arial"/>
              </a:rPr>
              <a:t>Team Members – Brian Andrews, Branden Driver, Cameron Tribe, Ahmad Qazi</a:t>
            </a:r>
          </a:p>
          <a:p>
            <a:pPr marL="0" marR="0" lvl="0" indent="0" algn="l" rtl="0">
              <a:spcBef>
                <a:spcPts val="0"/>
              </a:spcBef>
              <a:buSzPct val="25000"/>
              <a:buNone/>
            </a:pPr>
            <a:r>
              <a:rPr lang="en-US" sz="4000" b="0" i="0" u="none" strike="noStrike" cap="none" baseline="0">
                <a:solidFill>
                  <a:srgbClr val="55556F"/>
                </a:solidFill>
                <a:latin typeface="Arial"/>
                <a:ea typeface="Arial"/>
                <a:cs typeface="Arial"/>
                <a:sym typeface="Arial"/>
              </a:rPr>
              <a:t>Faculty Advisor – Marek Perkowski</a:t>
            </a:r>
          </a:p>
        </p:txBody>
      </p:sp>
      <p:cxnSp>
        <p:nvCxnSpPr>
          <p:cNvPr id="94" name="Shape 94"/>
          <p:cNvCxnSpPr/>
          <p:nvPr/>
        </p:nvCxnSpPr>
        <p:spPr>
          <a:xfrm>
            <a:off x="25374600" y="990600"/>
            <a:ext cx="0" cy="1447800"/>
          </a:xfrm>
          <a:prstGeom prst="straightConnector1">
            <a:avLst/>
          </a:prstGeom>
          <a:noFill/>
          <a:ln w="26425" cap="flat" cmpd="sng">
            <a:solidFill>
              <a:srgbClr val="55556F"/>
            </a:solidFill>
            <a:prstDash val="solid"/>
            <a:round/>
            <a:headEnd type="none" w="med" len="med"/>
            <a:tailEnd type="none" w="med" len="med"/>
          </a:ln>
        </p:spPr>
      </p:cxnSp>
      <p:pic>
        <p:nvPicPr>
          <p:cNvPr id="95" name="Shape 95"/>
          <p:cNvPicPr preferRelativeResize="0"/>
          <p:nvPr/>
        </p:nvPicPr>
        <p:blipFill rotWithShape="1">
          <a:blip r:embed="rId4">
            <a:alphaModFix/>
          </a:blip>
          <a:srcRect l="2873" t="524" r="21126" b="10541"/>
          <a:stretch/>
        </p:blipFill>
        <p:spPr>
          <a:xfrm>
            <a:off x="878304" y="14651065"/>
            <a:ext cx="10058399" cy="6617699"/>
          </a:xfrm>
          <a:prstGeom prst="rect">
            <a:avLst/>
          </a:prstGeom>
          <a:noFill/>
          <a:ln w="38100" cap="sq" cmpd="sng">
            <a:solidFill>
              <a:srgbClr val="000000"/>
            </a:solidFill>
            <a:prstDash val="solid"/>
            <a:miter/>
            <a:headEnd type="none" w="med" len="med"/>
            <a:tailEnd type="none" w="med" len="med"/>
          </a:ln>
        </p:spPr>
      </p:pic>
      <p:sp>
        <p:nvSpPr>
          <p:cNvPr id="96" name="Shape 96"/>
          <p:cNvSpPr txBox="1"/>
          <p:nvPr/>
        </p:nvSpPr>
        <p:spPr>
          <a:xfrm>
            <a:off x="34137600" y="28422600"/>
            <a:ext cx="9753599" cy="533399"/>
          </a:xfrm>
          <a:prstGeom prst="rect">
            <a:avLst/>
          </a:prstGeom>
          <a:noFill/>
          <a:ln>
            <a:noFill/>
          </a:ln>
        </p:spPr>
        <p:txBody>
          <a:bodyPr lIns="91425" tIns="45700" rIns="91425" bIns="45700" anchor="t" anchorCtr="0">
            <a:noAutofit/>
          </a:bodyPr>
          <a:lstStyle/>
          <a:p>
            <a:pPr marL="0" marR="0" lvl="0" indent="0" algn="r" rtl="0">
              <a:spcBef>
                <a:spcPts val="0"/>
              </a:spcBef>
              <a:buSzPct val="25000"/>
              <a:buNone/>
            </a:pPr>
            <a:r>
              <a:rPr lang="en-US" sz="2800" b="0" i="1" u="none" strike="noStrike" cap="none" baseline="0">
                <a:solidFill>
                  <a:schemeClr val="dk1"/>
                </a:solidFill>
                <a:latin typeface="Arial"/>
                <a:ea typeface="Arial"/>
                <a:cs typeface="Arial"/>
                <a:sym typeface="Arial"/>
              </a:rPr>
              <a:t>A special thanks to Jim Lamberson at Sensoray</a:t>
            </a:r>
          </a:p>
        </p:txBody>
      </p:sp>
      <p:sp>
        <p:nvSpPr>
          <p:cNvPr id="97" name="Shape 97"/>
          <p:cNvSpPr txBox="1"/>
          <p:nvPr/>
        </p:nvSpPr>
        <p:spPr>
          <a:xfrm>
            <a:off x="6172200" y="21432865"/>
            <a:ext cx="5333999" cy="46169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0" i="1" u="none" strike="noStrike" cap="none" baseline="0">
                <a:solidFill>
                  <a:schemeClr val="dk1"/>
                </a:solidFill>
                <a:latin typeface="Arial"/>
                <a:ea typeface="Arial"/>
                <a:cs typeface="Arial"/>
                <a:sym typeface="Arial"/>
              </a:rPr>
              <a:t>Fig 1. System in Deposition Mode</a:t>
            </a:r>
          </a:p>
        </p:txBody>
      </p:sp>
      <p:sp>
        <p:nvSpPr>
          <p:cNvPr id="98" name="Shape 98"/>
          <p:cNvSpPr txBox="1"/>
          <p:nvPr/>
        </p:nvSpPr>
        <p:spPr>
          <a:xfrm>
            <a:off x="27051000" y="28041600"/>
            <a:ext cx="5333999"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0" i="1" u="none" strike="noStrike" cap="none" baseline="0">
                <a:solidFill>
                  <a:schemeClr val="dk1"/>
                </a:solidFill>
                <a:latin typeface="Arial"/>
                <a:ea typeface="Arial"/>
                <a:cs typeface="Arial"/>
                <a:sym typeface="Arial"/>
              </a:rPr>
              <a:t>Fig 2. Block Diagram of System</a:t>
            </a:r>
          </a:p>
        </p:txBody>
      </p:sp>
      <p:sp>
        <p:nvSpPr>
          <p:cNvPr id="99" name="Shape 99"/>
          <p:cNvSpPr txBox="1"/>
          <p:nvPr/>
        </p:nvSpPr>
        <p:spPr>
          <a:xfrm>
            <a:off x="38130155" y="27538375"/>
            <a:ext cx="5333999"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1" u="none" strike="noStrike" cap="none" baseline="0" dirty="0">
                <a:solidFill>
                  <a:schemeClr val="dk1"/>
                </a:solidFill>
                <a:latin typeface="Arial"/>
                <a:ea typeface="Arial"/>
                <a:cs typeface="Arial"/>
                <a:sym typeface="Arial"/>
              </a:rPr>
              <a:t>Fig 4. </a:t>
            </a:r>
            <a:r>
              <a:rPr lang="en-US" sz="2400" b="0" i="1" u="none" strike="noStrike" cap="none" baseline="0" dirty="0" smtClean="0">
                <a:solidFill>
                  <a:schemeClr val="dk1"/>
                </a:solidFill>
                <a:latin typeface="Arial"/>
                <a:ea typeface="Arial"/>
                <a:cs typeface="Arial"/>
                <a:sym typeface="Arial"/>
              </a:rPr>
              <a:t>Shape Deposition </a:t>
            </a:r>
            <a:r>
              <a:rPr lang="en-US" sz="2400" b="0" i="1" u="none" strike="noStrike" cap="none" baseline="0" dirty="0">
                <a:solidFill>
                  <a:schemeClr val="dk1"/>
                </a:solidFill>
                <a:latin typeface="Arial"/>
                <a:ea typeface="Arial"/>
                <a:cs typeface="Arial"/>
                <a:sym typeface="Arial"/>
              </a:rPr>
              <a:t>Testing</a:t>
            </a:r>
          </a:p>
        </p:txBody>
      </p:sp>
      <p:sp>
        <p:nvSpPr>
          <p:cNvPr id="101" name="Shape 101"/>
          <p:cNvSpPr txBox="1"/>
          <p:nvPr/>
        </p:nvSpPr>
        <p:spPr>
          <a:xfrm>
            <a:off x="38430224" y="12644735"/>
            <a:ext cx="5333999"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0" i="1" u="none" strike="noStrike" cap="none" baseline="0" dirty="0">
                <a:solidFill>
                  <a:schemeClr val="dk1"/>
                </a:solidFill>
                <a:latin typeface="Arial"/>
                <a:ea typeface="Arial"/>
                <a:cs typeface="Arial"/>
                <a:sym typeface="Arial"/>
              </a:rPr>
              <a:t>Fig 3. </a:t>
            </a:r>
            <a:r>
              <a:rPr lang="en-US" sz="2400" b="0" i="1" u="none" strike="noStrike" cap="none" baseline="0" dirty="0" smtClean="0">
                <a:solidFill>
                  <a:schemeClr val="dk1"/>
                </a:solidFill>
                <a:latin typeface="Arial"/>
                <a:ea typeface="Arial"/>
                <a:cs typeface="Arial"/>
                <a:sym typeface="Arial"/>
              </a:rPr>
              <a:t>Z</a:t>
            </a:r>
            <a:r>
              <a:rPr lang="en-US" sz="2400" b="0" i="1" u="none" strike="noStrike" cap="none" baseline="0" dirty="0">
                <a:solidFill>
                  <a:schemeClr val="dk1"/>
                </a:solidFill>
                <a:latin typeface="Arial"/>
                <a:ea typeface="Arial"/>
                <a:cs typeface="Arial"/>
                <a:sym typeface="Arial"/>
              </a:rPr>
              <a:t>-axis </a:t>
            </a:r>
            <a:r>
              <a:rPr lang="en-US" sz="2400" b="0" i="1" u="none" strike="noStrike" cap="none" baseline="0" dirty="0" smtClean="0">
                <a:solidFill>
                  <a:schemeClr val="dk1"/>
                </a:solidFill>
                <a:latin typeface="Arial"/>
                <a:ea typeface="Arial"/>
                <a:cs typeface="Arial"/>
                <a:sym typeface="Arial"/>
              </a:rPr>
              <a:t>Deposition Testing </a:t>
            </a:r>
            <a:endParaRPr lang="en-US" sz="2400" b="0" i="1" u="none" strike="noStrike" cap="none" baseline="0" dirty="0">
              <a:solidFill>
                <a:schemeClr val="dk1"/>
              </a:solidFill>
              <a:latin typeface="Arial"/>
              <a:ea typeface="Arial"/>
              <a:cs typeface="Arial"/>
              <a:sym typeface="Arial"/>
            </a:endParaRPr>
          </a:p>
        </p:txBody>
      </p:sp>
      <p:pic>
        <p:nvPicPr>
          <p:cNvPr id="103" name="Shape 103"/>
          <p:cNvPicPr preferRelativeResize="0"/>
          <p:nvPr/>
        </p:nvPicPr>
        <p:blipFill rotWithShape="1">
          <a:blip r:embed="rId5">
            <a:alphaModFix/>
          </a:blip>
          <a:srcRect/>
          <a:stretch/>
        </p:blipFill>
        <p:spPr>
          <a:xfrm>
            <a:off x="11734800" y="7318369"/>
            <a:ext cx="20421599" cy="20265655"/>
          </a:xfrm>
          <a:prstGeom prst="rect">
            <a:avLst/>
          </a:prstGeom>
          <a:noFill/>
          <a:ln w="38100" cap="sq" cmpd="sng">
            <a:solidFill>
              <a:srgbClr val="000000"/>
            </a:solidFill>
            <a:prstDash val="solid"/>
            <a:miter/>
            <a:headEnd type="none" w="med" len="med"/>
            <a:tailEnd type="none" w="med" len="med"/>
          </a:ln>
        </p:spPr>
      </p:pic>
      <p:pic>
        <p:nvPicPr>
          <p:cNvPr id="3" name="Picture 2" descr="DSC_0349.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132125" y="20842793"/>
            <a:ext cx="9920876" cy="659566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descr="DSC_0361.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132125" y="6048863"/>
            <a:ext cx="9921240" cy="659587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xmlns:p14="http://schemas.microsoft.com/office/powerpoint/2010/main" spd="slow">
    <p:cut/>
  </p:transition>
</p:sld>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413</Words>
  <Application>Microsoft Macintosh PowerPoint</Application>
  <PresentationFormat>Custom</PresentationFormat>
  <Paragraphs>58</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Clarity</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Cameron Tribe</cp:lastModifiedBy>
  <cp:revision>3</cp:revision>
  <dcterms:modified xsi:type="dcterms:W3CDTF">2015-06-02T02:13:35Z</dcterms:modified>
</cp:coreProperties>
</file>